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1" clrIdx="0">
    <p:extLst>
      <p:ext uri="{19B8F6BF-5375-455C-9EA6-DF929625EA0E}">
        <p15:presenceInfo xmlns:p15="http://schemas.microsoft.com/office/powerpoint/2012/main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6" autoAdjust="0"/>
    <p:restoredTop sz="94660"/>
  </p:normalViewPr>
  <p:slideViewPr>
    <p:cSldViewPr snapToGrid="0">
      <p:cViewPr>
        <p:scale>
          <a:sx n="100" d="100"/>
          <a:sy n="100" d="100"/>
        </p:scale>
        <p:origin x="664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4830-F169-40E6-8BE4-BFD051E2D4CB}" type="datetimeFigureOut">
              <a:rPr lang="en-US" smtClean="0"/>
              <a:t>10/10/21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632BA04-6145-4D6B-BA2B-1322214995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21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4830-F169-40E6-8BE4-BFD051E2D4CB}" type="datetimeFigureOut">
              <a:rPr lang="en-US" smtClean="0"/>
              <a:t>10/10/21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BA04-6145-4D6B-BA2B-1322214995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70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4830-F169-40E6-8BE4-BFD051E2D4CB}" type="datetimeFigureOut">
              <a:rPr lang="en-US" smtClean="0"/>
              <a:t>10/10/21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BA04-6145-4D6B-BA2B-1322214995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51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4830-F169-40E6-8BE4-BFD051E2D4CB}" type="datetimeFigureOut">
              <a:rPr lang="en-US" smtClean="0"/>
              <a:t>10/10/21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BA04-6145-4D6B-BA2B-1322214995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51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4830-F169-40E6-8BE4-BFD051E2D4CB}" type="datetimeFigureOut">
              <a:rPr lang="en-US" smtClean="0"/>
              <a:t>10/10/21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BA04-6145-4D6B-BA2B-1322214995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76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4830-F169-40E6-8BE4-BFD051E2D4CB}" type="datetimeFigureOut">
              <a:rPr lang="en-US" smtClean="0"/>
              <a:t>10/10/21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BA04-6145-4D6B-BA2B-13222149954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128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4830-F169-40E6-8BE4-BFD051E2D4CB}" type="datetimeFigureOut">
              <a:rPr lang="en-US" smtClean="0"/>
              <a:t>10/10/21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BA04-6145-4D6B-BA2B-13222149954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49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4830-F169-40E6-8BE4-BFD051E2D4CB}" type="datetimeFigureOut">
              <a:rPr lang="en-US" smtClean="0"/>
              <a:t>10/10/21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BA04-6145-4D6B-BA2B-13222149954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15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4830-F169-40E6-8BE4-BFD051E2D4CB}" type="datetimeFigureOut">
              <a:rPr lang="en-US" smtClean="0"/>
              <a:t>10/10/21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BA04-6145-4D6B-BA2B-132221499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4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4830-F169-40E6-8BE4-BFD051E2D4CB}" type="datetimeFigureOut">
              <a:rPr lang="en-US" smtClean="0"/>
              <a:t>10/10/21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BA04-6145-4D6B-BA2B-13222149954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368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B1AE4830-F169-40E6-8BE4-BFD051E2D4CB}" type="datetimeFigureOut">
              <a:rPr lang="en-US" smtClean="0"/>
              <a:t>10/10/21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BA04-6145-4D6B-BA2B-13222149954C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17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E4830-F169-40E6-8BE4-BFD051E2D4CB}" type="datetimeFigureOut">
              <a:rPr lang="en-US" smtClean="0"/>
              <a:t>10/10/21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632BA04-6145-4D6B-BA2B-13222149954C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24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uoitre.vn/" TargetMode="External"/><Relationship Id="rId3" Type="http://schemas.openxmlformats.org/officeDocument/2006/relationships/hyperlink" Target="http://www.nhandan.com.vn/" TargetMode="External"/><Relationship Id="rId7" Type="http://schemas.openxmlformats.org/officeDocument/2006/relationships/hyperlink" Target="http://www.thanhnien.vn/" TargetMode="External"/><Relationship Id="rId2" Type="http://schemas.openxmlformats.org/officeDocument/2006/relationships/hyperlink" Target="http://dangcongsan.v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ienphong.vn/" TargetMode="External"/><Relationship Id="rId5" Type="http://schemas.openxmlformats.org/officeDocument/2006/relationships/hyperlink" Target="http://www.tuyengiao.vn/" TargetMode="External"/><Relationship Id="rId4" Type="http://schemas.openxmlformats.org/officeDocument/2006/relationships/hyperlink" Target="http://www.qdnd.vn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B5A77A1-A42B-4C0B-AA4E-138713A0F7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4" b="17887"/>
          <a:stretch/>
        </p:blipFill>
        <p:spPr>
          <a:xfrm>
            <a:off x="1651245" y="2458056"/>
            <a:ext cx="9579007" cy="3623149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FEF8B61-25FE-4A33-86CC-0AEB2288BE58}"/>
              </a:ext>
            </a:extLst>
          </p:cNvPr>
          <p:cNvSpPr/>
          <p:nvPr/>
        </p:nvSpPr>
        <p:spPr>
          <a:xfrm>
            <a:off x="-495300" y="0"/>
            <a:ext cx="13436599" cy="24580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5">
                        <a:lumMod val="67000"/>
                      </a:schemeClr>
                    </a:gs>
                    <a:gs pos="48000">
                      <a:schemeClr val="accent5">
                        <a:lumMod val="97000"/>
                        <a:lumOff val="3000"/>
                      </a:schemeClr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CUỘC THI TRỰC TUYẾN</a:t>
            </a:r>
          </a:p>
          <a:p>
            <a:pPr algn="ctr"/>
            <a:r>
              <a:rPr 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5">
                        <a:lumMod val="67000"/>
                      </a:schemeClr>
                    </a:gs>
                    <a:gs pos="48000">
                      <a:schemeClr val="accent5">
                        <a:lumMod val="97000"/>
                        <a:lumOff val="3000"/>
                      </a:schemeClr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TÌM HIỂU VỀ BIÊN CƯƠNG TỔ QUỐC TÔI</a:t>
            </a:r>
          </a:p>
        </p:txBody>
      </p:sp>
    </p:spTree>
    <p:extLst>
      <p:ext uri="{BB962C8B-B14F-4D97-AF65-F5344CB8AC3E}">
        <p14:creationId xmlns:p14="http://schemas.microsoft.com/office/powerpoint/2010/main" val="137845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and Round Single Corner Rectangle 2">
            <a:extLst>
              <a:ext uri="{FF2B5EF4-FFF2-40B4-BE49-F238E27FC236}">
                <a16:creationId xmlns:a16="http://schemas.microsoft.com/office/drawing/2014/main" id="{43C0841F-E757-D444-B0C3-58AF5B49AF53}"/>
              </a:ext>
            </a:extLst>
          </p:cNvPr>
          <p:cNvSpPr/>
          <p:nvPr/>
        </p:nvSpPr>
        <p:spPr>
          <a:xfrm>
            <a:off x="1349406" y="609600"/>
            <a:ext cx="9738804" cy="1370912"/>
          </a:xfrm>
          <a:prstGeom prst="snip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>
              <a:solidFill>
                <a:schemeClr val="accent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BF820B-DF22-4333-821B-A3ECDC08DB1B}"/>
              </a:ext>
            </a:extLst>
          </p:cNvPr>
          <p:cNvSpPr txBox="1"/>
          <p:nvPr/>
        </p:nvSpPr>
        <p:spPr>
          <a:xfrm>
            <a:off x="1349406" y="1980512"/>
            <a:ext cx="9738804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/>
            <a:r>
              <a:rPr lang="en-US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0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ương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just"/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ương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Lao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ương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Thanh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Viễn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71591470-0B8E-425B-BD63-64345901C039}"/>
              </a:ext>
            </a:extLst>
          </p:cNvPr>
          <p:cNvSpPr/>
          <p:nvPr/>
        </p:nvSpPr>
        <p:spPr>
          <a:xfrm>
            <a:off x="1461856" y="496066"/>
            <a:ext cx="9268287" cy="1597981"/>
          </a:xfrm>
          <a:prstGeom prst="flowChartPunchedTap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algn="ctr"/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Kèm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theo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Quyết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định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số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662 -QĐ/BTGTW,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ngày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23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tháng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9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năm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2021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/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Ban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Tuyên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Trung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ương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459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1B7D8AB-B8AF-B94A-9C48-ABF9AA77BB4F}"/>
              </a:ext>
            </a:extLst>
          </p:cNvPr>
          <p:cNvSpPr/>
          <p:nvPr/>
        </p:nvSpPr>
        <p:spPr>
          <a:xfrm>
            <a:off x="0" y="0"/>
            <a:ext cx="12192000" cy="6121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8BE4F0-9A74-492F-B02E-4415C06E01E2}"/>
              </a:ext>
            </a:extLst>
          </p:cNvPr>
          <p:cNvSpPr txBox="1"/>
          <p:nvPr/>
        </p:nvSpPr>
        <p:spPr>
          <a:xfrm>
            <a:off x="279400" y="244544"/>
            <a:ext cx="116332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/>
            <a:r>
              <a:rPr lang="en-US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</a:t>
            </a:r>
            <a:r>
              <a:rPr lang="en-US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Mục</a:t>
            </a:r>
            <a:r>
              <a:rPr lang="en-US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đích</a:t>
            </a:r>
            <a:r>
              <a:rPr lang="en-US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ý </a:t>
            </a:r>
            <a:r>
              <a:rPr lang="en-US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nghĩa</a:t>
            </a:r>
            <a:endParaRPr lang="en-US" sz="18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algn="just"/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/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Tuyên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truyền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khẳng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thắng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lợi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những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trương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đường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lối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những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nỗ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lực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thành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tựu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Đảng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Nhà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nước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địa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phương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việc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triển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khai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Chiến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lược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bảo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vệ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biên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giới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quốc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Luật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Biên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phòng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Việt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Nam,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Nghị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quyết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Đại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hội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XIII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Đảng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xây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dựng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tuyến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biên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giới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quốc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trên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đất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liền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hòa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bình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hữu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nghị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hợp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tác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phát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triển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bảo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vệ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vững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chắc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biên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cương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Tổ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quốc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giữ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vững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môi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trường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hòa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bình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ổn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ninh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trật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tự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toàn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xã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hội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đấu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tranh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phản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bác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quan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điểm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sai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trái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thù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địch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0" marR="0" algn="just"/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/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Đổi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mới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nội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dung,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hình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thức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dạng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hóa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phương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thức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tuyên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truyền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thông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tin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đối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ngoại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về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quyền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biên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giới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lãnh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thổ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khai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thác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lợi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thế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phương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thức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tuyên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truyền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trực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quan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sinh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động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 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tăng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cường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ứng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công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nghệ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thông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tin,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nền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tảng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số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để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tăng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tính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lan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tỏa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thông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tin,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hướng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tới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đối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tượng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khác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nhau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đẩy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mạnh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công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tác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thông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tin,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tuyên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truyền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dục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nâng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cao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ý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thức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trách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nhiệm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toàn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Đảng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toàn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dân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toàn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quân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cấp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ngành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mỗi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bộ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đảng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viên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từng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người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dân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nhất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thế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hệ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trẻ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với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nhiệm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vụ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bảo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vệ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Tổ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quốc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tình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hình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mới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0" marR="0" algn="just"/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/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Nội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dung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thông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tin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bám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sát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quan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điểm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trương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Đảng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chính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sách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pháp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luật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Nhà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nước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đã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được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cơ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quan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chức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năng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thẩm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Cuộc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diễn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ra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đạt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hiệu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quả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cao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đánh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giá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đúng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chất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lượng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đối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tượng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dự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Cuộc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trở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thành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một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những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hoạt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động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sinh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hoạt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chính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trị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xã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hội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sâu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rộng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với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sự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tham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gia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hưởng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ứng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công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dân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Việt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Nam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đang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sinh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sống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làm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việc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ở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ngoài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nước</a:t>
            </a:r>
            <a:r>
              <a:rPr lang="en-US" sz="180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716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509179A-39A7-D74D-BEA6-FA989CB50526}"/>
              </a:ext>
            </a:extLst>
          </p:cNvPr>
          <p:cNvSpPr/>
          <p:nvPr/>
        </p:nvSpPr>
        <p:spPr>
          <a:xfrm>
            <a:off x="0" y="0"/>
            <a:ext cx="12192000" cy="6121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93D8EE-79AE-41E5-9668-1EB836B9C6E7}"/>
              </a:ext>
            </a:extLst>
          </p:cNvPr>
          <p:cNvSpPr txBox="1"/>
          <p:nvPr/>
        </p:nvSpPr>
        <p:spPr>
          <a:xfrm>
            <a:off x="317500" y="181312"/>
            <a:ext cx="11557000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/>
            <a:r>
              <a:rPr lang="en-US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endParaRPr lang="en-US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Ban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Ban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.​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endParaRPr lang="en-US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video.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video.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/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Chung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khấu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algn="just"/>
            <a:r>
              <a:rPr lang="en-US" sz="20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5.1. </a:t>
            </a:r>
            <a:r>
              <a:rPr lang="en-US" sz="20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0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0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04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 01/10 - 08/10/2021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 09/10 - 16/10/2021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 17/10 - 24/10/2021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 25/10 - 01/11/2021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71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40EC36-9AA7-9440-B7BE-D5B2DB638A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35F41F-5F4A-45D7-9A89-6651C078D97A}"/>
              </a:ext>
            </a:extLst>
          </p:cNvPr>
          <p:cNvSpPr txBox="1"/>
          <p:nvPr/>
        </p:nvSpPr>
        <p:spPr>
          <a:xfrm>
            <a:off x="139700" y="33169"/>
            <a:ext cx="11798300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5.1. </a:t>
            </a:r>
            <a:r>
              <a:rPr kumimoji="0" 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11/2021.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80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40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40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Ban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4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80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algn="just"/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0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Chung </a:t>
            </a:r>
            <a:r>
              <a:rPr lang="en-US" sz="20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11/2021,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khấu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15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algn="just"/>
            <a:r>
              <a:rPr lang="en-US" sz="20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5.2. </a:t>
            </a:r>
            <a:r>
              <a:rPr lang="en-US" sz="2000" b="1" i="1" u="sng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b="1" i="1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u="sng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b="1" i="1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u="sng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b="1" i="1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u="sng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website: http://www.biencuongtoquoc.vn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App Thanh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AppStore 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IOS)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Google Play 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Android)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App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banner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App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banner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Nam:</a:t>
            </a:r>
            <a:r>
              <a:rPr lang="en-US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u="none" strike="noStrike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http://dangcongsan.vn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i="1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www.nhandan.com.vn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i="1" u="none" strike="noStrike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www.qdnd.vn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www.tuyengiao.vn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i="1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www.tienphong.vn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Thanh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i="1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www.thanhnien.vn</a:t>
            </a:r>
            <a:r>
              <a:rPr lang="en-US" sz="20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i="1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www.tuoitre.vn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;...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741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35BE27D-EE4D-724A-A031-012F8133BA41}"/>
              </a:ext>
            </a:extLst>
          </p:cNvPr>
          <p:cNvSpPr/>
          <p:nvPr/>
        </p:nvSpPr>
        <p:spPr>
          <a:xfrm>
            <a:off x="0" y="0"/>
            <a:ext cx="12192000" cy="6121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69610A-E469-479F-964C-8FC9703254A1}"/>
              </a:ext>
            </a:extLst>
          </p:cNvPr>
          <p:cNvSpPr txBox="1"/>
          <p:nvPr/>
        </p:nvSpPr>
        <p:spPr>
          <a:xfrm>
            <a:off x="406400" y="244544"/>
            <a:ext cx="112776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/>
            <a:r>
              <a:rPr lang="en-US" sz="20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5.3. </a:t>
            </a:r>
            <a:r>
              <a:rPr lang="en-US" sz="20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0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video.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04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15 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04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Chung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Chung </a:t>
            </a:r>
            <a:r>
              <a:rPr lang="en-US" sz="2000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0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khấu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15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Covid-19.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02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11/2021.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33198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8D5B18F-16F5-E740-9C15-187A99B45198}"/>
              </a:ext>
            </a:extLst>
          </p:cNvPr>
          <p:cNvSpPr/>
          <p:nvPr/>
        </p:nvSpPr>
        <p:spPr>
          <a:xfrm>
            <a:off x="0" y="0"/>
            <a:ext cx="12192000" cy="6121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CF4DC0-604D-405A-85CF-6C42527D7E44}"/>
              </a:ext>
            </a:extLst>
          </p:cNvPr>
          <p:cNvSpPr txBox="1"/>
          <p:nvPr/>
        </p:nvSpPr>
        <p:spPr>
          <a:xfrm>
            <a:off x="393700" y="292100"/>
            <a:ext cx="113792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/>
            <a:r>
              <a:rPr lang="en-US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endParaRPr lang="en-US" sz="2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bao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+ 01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+ 01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Nhì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+ 01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+ 07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b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b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80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b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+ 01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Cúp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+ 01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Nhì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Cúp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+ 01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Ba,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Cúp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+ 02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Cúp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Ban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225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901647-2ADE-7847-86CD-5285FD5A91C9}"/>
              </a:ext>
            </a:extLst>
          </p:cNvPr>
          <p:cNvSpPr/>
          <p:nvPr/>
        </p:nvSpPr>
        <p:spPr>
          <a:xfrm>
            <a:off x="0" y="0"/>
            <a:ext cx="12192000" cy="6121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4B8697-5896-48D5-97A2-D74ED3695878}"/>
              </a:ext>
            </a:extLst>
          </p:cNvPr>
          <p:cNvSpPr txBox="1"/>
          <p:nvPr/>
        </p:nvSpPr>
        <p:spPr>
          <a:xfrm>
            <a:off x="292100" y="194012"/>
            <a:ext cx="11328400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/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Ban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đoạt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bưu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algn="just"/>
            <a:r>
              <a:rPr lang="en-US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20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Ban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Ban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thang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email).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hủy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Ban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lỗi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./.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55498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84</TotalTime>
  <Words>2116</Words>
  <Application>Microsoft Macintosh PowerPoint</Application>
  <PresentationFormat>Widescreen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Palatino Linotype</vt:lpstr>
      <vt:lpstr>Times New Roman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Macbook Pro</cp:lastModifiedBy>
  <cp:revision>7</cp:revision>
  <dcterms:created xsi:type="dcterms:W3CDTF">2021-10-10T14:06:31Z</dcterms:created>
  <dcterms:modified xsi:type="dcterms:W3CDTF">2021-10-10T16:18:05Z</dcterms:modified>
</cp:coreProperties>
</file>